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91" r:id="rId2"/>
    <p:sldId id="301" r:id="rId3"/>
    <p:sldId id="296" r:id="rId4"/>
    <p:sldId id="302" r:id="rId5"/>
    <p:sldId id="298" r:id="rId6"/>
    <p:sldId id="295" r:id="rId7"/>
    <p:sldId id="290" r:id="rId8"/>
    <p:sldId id="325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-14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 far you have worked with the FarmData2 repo </a:t>
            </a:r>
          </a:p>
          <a:p>
            <a:r>
              <a:rPr lang="en-US" dirty="0"/>
              <a:t>  - well a fork of it just for this class</a:t>
            </a:r>
          </a:p>
          <a:p>
            <a:endParaRPr lang="en-US" dirty="0"/>
          </a:p>
          <a:p>
            <a:r>
              <a:rPr lang="en-US" dirty="0"/>
              <a:t>You made updates to some of the documentation</a:t>
            </a:r>
          </a:p>
          <a:p>
            <a:r>
              <a:rPr lang="en-US" dirty="0"/>
              <a:t>  - while learning about version control and git/GitHub</a:t>
            </a:r>
          </a:p>
          <a:p>
            <a:endParaRPr lang="en-US" dirty="0"/>
          </a:p>
          <a:p>
            <a:r>
              <a:rPr lang="en-US" dirty="0"/>
              <a:t>That did not require actually running the application</a:t>
            </a:r>
          </a:p>
          <a:p>
            <a:r>
              <a:rPr lang="en-US" dirty="0"/>
              <a:t>If you want to make code changes that</a:t>
            </a:r>
          </a:p>
          <a:p>
            <a:r>
              <a:rPr lang="en-US" dirty="0"/>
              <a:t>  - fix bugs</a:t>
            </a:r>
          </a:p>
          <a:p>
            <a:r>
              <a:rPr lang="en-US" dirty="0"/>
              <a:t>  - add features</a:t>
            </a:r>
          </a:p>
          <a:p>
            <a:r>
              <a:rPr lang="en-US" dirty="0"/>
              <a:t>Then you will need to do a “Developer Installation”</a:t>
            </a:r>
          </a:p>
          <a:p>
            <a:endParaRPr lang="en-US" dirty="0"/>
          </a:p>
          <a:p>
            <a:r>
              <a:rPr lang="en-US" dirty="0"/>
              <a:t>A Developer Installation will give you the ability to </a:t>
            </a:r>
          </a:p>
          <a:p>
            <a:r>
              <a:rPr lang="en-US" dirty="0"/>
              <a:t>  - run FarmData2 on your machine</a:t>
            </a:r>
          </a:p>
          <a:p>
            <a:r>
              <a:rPr lang="en-US" dirty="0"/>
              <a:t>  - add, modify and test code</a:t>
            </a:r>
          </a:p>
          <a:p>
            <a:endParaRPr lang="en-US" dirty="0"/>
          </a:p>
          <a:p>
            <a:r>
              <a:rPr lang="en-US"/>
              <a:t>Today’s activities </a:t>
            </a:r>
            <a:r>
              <a:rPr lang="en-US" dirty="0"/>
              <a:t>are about </a:t>
            </a:r>
          </a:p>
          <a:p>
            <a:r>
              <a:rPr lang="en-US" dirty="0"/>
              <a:t>  - setting up that developer installation.</a:t>
            </a:r>
          </a:p>
          <a:p>
            <a:r>
              <a:rPr lang="en-US" dirty="0"/>
              <a:t>  - beginning to become familiar with how FarmData2 works.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web application.</a:t>
            </a:r>
          </a:p>
          <a:p>
            <a:r>
              <a:rPr lang="en-US" dirty="0"/>
              <a:t>It will run in a browser.</a:t>
            </a:r>
          </a:p>
          <a:p>
            <a:r>
              <a:rPr lang="en-US" dirty="0"/>
              <a:t>Or on a mobile device.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farmOS</a:t>
            </a:r>
            <a:endParaRPr lang="en-US" dirty="0"/>
          </a:p>
          <a:p>
            <a:r>
              <a:rPr lang="en-US" dirty="0"/>
              <a:t>  - general purpose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 management, planning, and record keeping application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not specialized to small organic farms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  - that’s our job.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Drupal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Content managements system on which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is built.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handles the organization and display of data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Apache Web Server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Serves the pages that makeup the application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  <a:sym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MariaDB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  <a:sym typeface="Arial" panose="020B0604020202020204" pitchFamily="34" charset="0"/>
              </a:rPr>
              <a:t>  - stores all of the data (e.g. direct and tray seedings)</a:t>
            </a:r>
          </a:p>
          <a:p>
            <a:endParaRPr lang="en-US" dirty="0"/>
          </a:p>
          <a:p>
            <a:r>
              <a:rPr lang="en-US" dirty="0"/>
              <a:t>phpMyAdmin</a:t>
            </a:r>
          </a:p>
          <a:p>
            <a:r>
              <a:rPr lang="en-US" dirty="0"/>
              <a:t>  - Tool for working directly with the database</a:t>
            </a:r>
          </a:p>
          <a:p>
            <a:r>
              <a:rPr lang="en-US" dirty="0"/>
              <a:t>  - we won’t be using this at all.</a:t>
            </a:r>
          </a:p>
          <a:p>
            <a:endParaRPr lang="en-US" dirty="0"/>
          </a:p>
          <a:p>
            <a:r>
              <a:rPr lang="en-US" dirty="0"/>
              <a:t>Theia</a:t>
            </a:r>
          </a:p>
          <a:p>
            <a:r>
              <a:rPr lang="en-US" dirty="0"/>
              <a:t>  - An IDE that runs in your browser.</a:t>
            </a:r>
          </a:p>
          <a:p>
            <a:r>
              <a:rPr lang="en-US" dirty="0"/>
              <a:t>  - Makes it easy to work on FarmData2 code.</a:t>
            </a:r>
          </a:p>
          <a:p>
            <a:endParaRPr lang="en-US" dirty="0"/>
          </a:p>
          <a:p>
            <a:r>
              <a:rPr lang="en-US" dirty="0"/>
              <a:t>All of this is open source!</a:t>
            </a:r>
          </a:p>
        </p:txBody>
      </p:sp>
    </p:spTree>
    <p:extLst>
      <p:ext uri="{BB962C8B-B14F-4D97-AF65-F5344CB8AC3E}">
        <p14:creationId xmlns:p14="http://schemas.microsoft.com/office/powerpoint/2010/main" val="176238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 like all of that might be a lot to setup.</a:t>
            </a:r>
          </a:p>
          <a:p>
            <a:r>
              <a:rPr lang="en-US" dirty="0"/>
              <a:t>  - lots of prerequisites and dependencies</a:t>
            </a:r>
          </a:p>
          <a:p>
            <a:r>
              <a:rPr lang="en-US" dirty="0"/>
              <a:t>  - docker is part of the solution</a:t>
            </a:r>
          </a:p>
          <a:p>
            <a:r>
              <a:rPr lang="en-US" dirty="0"/>
              <a:t>  - docker-compose is the rest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Containers for:</a:t>
            </a:r>
          </a:p>
          <a:p>
            <a:r>
              <a:rPr lang="en-US" dirty="0"/>
              <a:t>  - The database – </a:t>
            </a:r>
            <a:r>
              <a:rPr lang="en-US" dirty="0" err="1"/>
              <a:t>mariadb</a:t>
            </a:r>
            <a:endParaRPr lang="en-US" dirty="0"/>
          </a:p>
          <a:p>
            <a:r>
              <a:rPr lang="en-US" dirty="0"/>
              <a:t>  - The </a:t>
            </a:r>
            <a:r>
              <a:rPr lang="en-US" dirty="0" err="1"/>
              <a:t>farmOS</a:t>
            </a:r>
            <a:r>
              <a:rPr lang="en-US" dirty="0"/>
              <a:t> system including</a:t>
            </a:r>
          </a:p>
          <a:p>
            <a:r>
              <a:rPr lang="en-US" dirty="0"/>
              <a:t>    - </a:t>
            </a:r>
            <a:r>
              <a:rPr lang="en-US" dirty="0" err="1"/>
              <a:t>drupal</a:t>
            </a:r>
            <a:r>
              <a:rPr lang="en-US" dirty="0"/>
              <a:t> and a web server</a:t>
            </a:r>
          </a:p>
          <a:p>
            <a:r>
              <a:rPr lang="en-US" dirty="0"/>
              <a:t>  - the phpMyAdmin application</a:t>
            </a:r>
          </a:p>
          <a:p>
            <a:r>
              <a:rPr lang="en-US" dirty="0"/>
              <a:t>    - Including a web server for it</a:t>
            </a:r>
          </a:p>
          <a:p>
            <a:r>
              <a:rPr lang="en-US" dirty="0"/>
              <a:t>  - The Theia IDE</a:t>
            </a:r>
          </a:p>
          <a:p>
            <a:r>
              <a:rPr lang="en-US" dirty="0"/>
              <a:t>    - Including a web server to serve it.</a:t>
            </a:r>
          </a:p>
          <a:p>
            <a:endParaRPr lang="en-US" dirty="0"/>
          </a:p>
          <a:p>
            <a:r>
              <a:rPr lang="en-US" dirty="0"/>
              <a:t>docker-compose</a:t>
            </a:r>
          </a:p>
          <a:p>
            <a:r>
              <a:rPr lang="en-US" dirty="0"/>
              <a:t>  - provides a relatively easy way to start all of those containers</a:t>
            </a:r>
          </a:p>
          <a:p>
            <a:r>
              <a:rPr lang="en-US" dirty="0"/>
              <a:t>  - and ensure that they can talk to each other</a:t>
            </a:r>
          </a:p>
          <a:p>
            <a:r>
              <a:rPr lang="en-US" dirty="0"/>
              <a:t>    - e.g. </a:t>
            </a:r>
            <a:r>
              <a:rPr lang="en-US" dirty="0" err="1"/>
              <a:t>farmOS</a:t>
            </a:r>
            <a:r>
              <a:rPr lang="en-US" dirty="0"/>
              <a:t> can communicate with the database.</a:t>
            </a:r>
          </a:p>
          <a:p>
            <a:r>
              <a:rPr lang="en-US" dirty="0"/>
              <a:t>    - e.g. Theia can see the code and changes are seen by </a:t>
            </a:r>
            <a:r>
              <a:rPr lang="en-US" dirty="0" err="1"/>
              <a:t>drupal</a:t>
            </a:r>
            <a:r>
              <a:rPr lang="en-US" dirty="0"/>
              <a:t> and </a:t>
            </a:r>
            <a:r>
              <a:rPr lang="en-US" dirty="0" err="1"/>
              <a:t>farmOS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4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A13 you will:</a:t>
            </a:r>
          </a:p>
          <a:p>
            <a:r>
              <a:rPr lang="en-US" dirty="0"/>
              <a:t>  - check your VM to be sure it is suitable for FD2 development</a:t>
            </a:r>
          </a:p>
          <a:p>
            <a:r>
              <a:rPr lang="en-US" dirty="0"/>
              <a:t>    - if not you may need to create a new one.</a:t>
            </a:r>
          </a:p>
          <a:p>
            <a:r>
              <a:rPr lang="en-US" dirty="0"/>
              <a:t>  - Install the prerequisite dependencies</a:t>
            </a:r>
          </a:p>
          <a:p>
            <a:r>
              <a:rPr lang="en-US" dirty="0"/>
              <a:t>  - Install FarmData2</a:t>
            </a:r>
          </a:p>
          <a:p>
            <a:r>
              <a:rPr lang="en-US" dirty="0"/>
              <a:t>  - Do some exercises using FarmData2</a:t>
            </a:r>
          </a:p>
          <a:p>
            <a:r>
              <a:rPr lang="en-US" dirty="0"/>
              <a:t>    - Will help you get familiar with it.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0.jpg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9.jpg"/><Relationship Id="rId4" Type="http://schemas.openxmlformats.org/officeDocument/2006/relationships/image" Target="../media/image7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3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13 –FarmData2 Developer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marL="533400" lvl="1" indent="0">
              <a:buNone/>
            </a:pPr>
            <a:endParaRPr lang="en-US" sz="2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7461"/>
            <a:ext cx="6761100" cy="857400"/>
          </a:xfrm>
        </p:spPr>
        <p:txBody>
          <a:bodyPr/>
          <a:lstStyle/>
          <a:p>
            <a:r>
              <a:rPr lang="en-US" sz="2800" dirty="0"/>
              <a:t>FarmData2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93171"/>
            <a:ext cx="6761100" cy="2980500"/>
          </a:xfrm>
        </p:spPr>
        <p:txBody>
          <a:bodyPr/>
          <a:lstStyle/>
          <a:p>
            <a:r>
              <a:rPr lang="en-US" sz="2000" dirty="0"/>
              <a:t>FarmData2 uses an Open Source technology stack including: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Project</a:t>
            </a:r>
          </a:p>
          <a:p>
            <a:pPr lvl="2"/>
            <a:r>
              <a:rPr lang="en-US" sz="2000" dirty="0"/>
              <a:t>The Drupal Project</a:t>
            </a:r>
          </a:p>
          <a:p>
            <a:pPr lvl="1"/>
            <a:r>
              <a:rPr lang="en-US" sz="2000" dirty="0"/>
              <a:t>Apache Web Server</a:t>
            </a:r>
          </a:p>
          <a:p>
            <a:pPr lvl="1"/>
            <a:r>
              <a:rPr lang="en-US" sz="2000" dirty="0" err="1"/>
              <a:t>Mariadb</a:t>
            </a:r>
            <a:r>
              <a:rPr lang="en-US" sz="2000" dirty="0"/>
              <a:t> Database Server (a </a:t>
            </a:r>
            <a:r>
              <a:rPr lang="en-US" sz="2000" dirty="0" err="1"/>
              <a:t>mySQL</a:t>
            </a:r>
            <a:r>
              <a:rPr lang="en-US" sz="2000" dirty="0"/>
              <a:t> fork)</a:t>
            </a:r>
          </a:p>
          <a:p>
            <a:pPr lvl="1"/>
            <a:r>
              <a:rPr lang="en-US" sz="2000" dirty="0"/>
              <a:t>phpMyAdmin</a:t>
            </a:r>
          </a:p>
          <a:p>
            <a:pPr lvl="1"/>
            <a:r>
              <a:rPr lang="en-US" sz="2000" dirty="0"/>
              <a:t>Theia (IDE)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8F98-041B-6449-8FC9-49326DB7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9" y="4137355"/>
            <a:ext cx="1781625" cy="432533"/>
          </a:xfrm>
          <a:prstGeom prst="rect">
            <a:avLst/>
          </a:prstGeom>
        </p:spPr>
      </p:pic>
      <p:pic>
        <p:nvPicPr>
          <p:cNvPr id="3074" name="Picture 2" descr="Powered By Apache">
            <a:extLst>
              <a:ext uri="{FF2B5EF4-FFF2-40B4-BE49-F238E27FC236}">
                <a16:creationId xmlns:a16="http://schemas.microsoft.com/office/drawing/2014/main" id="{9B860978-D46B-4944-A5C7-D0F81B92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4691"/>
            <a:ext cx="1107005" cy="10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C92E6-290C-3942-B484-8DCE562BD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427" y="4118696"/>
            <a:ext cx="1107004" cy="9023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7F525-3C9B-A442-A65D-D55E4EB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97" y="2980581"/>
            <a:ext cx="1664600" cy="9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op + Wordmark - Vertical">
            <a:extLst>
              <a:ext uri="{FF2B5EF4-FFF2-40B4-BE49-F238E27FC236}">
                <a16:creationId xmlns:a16="http://schemas.microsoft.com/office/drawing/2014/main" id="{3BD094D5-4F97-A24E-85C6-87D54A7A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50" y="3549935"/>
            <a:ext cx="1137528" cy="8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DA5C1-F691-6F45-8240-320171C4A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87" y="4623532"/>
            <a:ext cx="1834284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BC069-FAF9-D141-A87D-3AFB07EC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8870"/>
            <a:ext cx="6761100" cy="857400"/>
          </a:xfrm>
        </p:spPr>
        <p:txBody>
          <a:bodyPr/>
          <a:lstStyle/>
          <a:p>
            <a:r>
              <a:rPr lang="en-US" sz="2800" dirty="0"/>
              <a:t>docker / docker-compose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964B-59B4-7D46-9416-8A01884C8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582628"/>
            <a:ext cx="7132609" cy="2980500"/>
          </a:xfrm>
        </p:spPr>
        <p:txBody>
          <a:bodyPr/>
          <a:lstStyle/>
          <a:p>
            <a:r>
              <a:rPr lang="en-US" sz="2000" b="1" i="1" dirty="0"/>
              <a:t>docker-compose</a:t>
            </a:r>
            <a:r>
              <a:rPr lang="en-US" sz="2000" dirty="0"/>
              <a:t> is a tool that creates and starts multiple docker containers and connects them via a virtual network.</a:t>
            </a:r>
          </a:p>
          <a:p>
            <a:pPr lvl="1"/>
            <a:r>
              <a:rPr lang="en-US" sz="1800" dirty="0"/>
              <a:t>FarmData2 Containers:</a:t>
            </a:r>
          </a:p>
          <a:p>
            <a:pPr lvl="2"/>
            <a:r>
              <a:rPr lang="en-US" sz="1800" dirty="0" err="1"/>
              <a:t>Mariadb</a:t>
            </a:r>
            <a:r>
              <a:rPr lang="en-US" sz="1800" dirty="0"/>
              <a:t>		Apache/</a:t>
            </a:r>
            <a:r>
              <a:rPr lang="en-US" sz="1800" dirty="0" err="1"/>
              <a:t>FarmOS</a:t>
            </a:r>
            <a:r>
              <a:rPr lang="en-US" sz="1800" dirty="0"/>
              <a:t>/Drupal</a:t>
            </a:r>
          </a:p>
          <a:p>
            <a:pPr lvl="2"/>
            <a:r>
              <a:rPr lang="en-US" sz="1800" dirty="0"/>
              <a:t>phpMyAdmin		Theia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A1ECD-DFF0-0E45-9AF2-08F5ADBA362D}"/>
              </a:ext>
            </a:extLst>
          </p:cNvPr>
          <p:cNvGrpSpPr/>
          <p:nvPr/>
        </p:nvGrpSpPr>
        <p:grpSpPr>
          <a:xfrm>
            <a:off x="1192490" y="2713291"/>
            <a:ext cx="5855640" cy="2356645"/>
            <a:chOff x="1192490" y="2713291"/>
            <a:chExt cx="5855640" cy="23566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475E0CA-5104-0E49-A14E-F1178A417948}"/>
                </a:ext>
              </a:extLst>
            </p:cNvPr>
            <p:cNvSpPr/>
            <p:nvPr/>
          </p:nvSpPr>
          <p:spPr>
            <a:xfrm>
              <a:off x="1198591" y="4686759"/>
              <a:ext cx="5849539" cy="38317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DBBB0D5-D1BB-BE4A-AE26-B75C9CC56C45}"/>
                </a:ext>
              </a:extLst>
            </p:cNvPr>
            <p:cNvSpPr/>
            <p:nvPr/>
          </p:nvSpPr>
          <p:spPr>
            <a:xfrm>
              <a:off x="1192490" y="4293021"/>
              <a:ext cx="5855640" cy="3831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 Operating System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B7D2CED-32C0-1F4D-833F-A32B522993AA}"/>
                </a:ext>
              </a:extLst>
            </p:cNvPr>
            <p:cNvSpPr/>
            <p:nvPr/>
          </p:nvSpPr>
          <p:spPr>
            <a:xfrm>
              <a:off x="2369893" y="3916818"/>
              <a:ext cx="4678237" cy="38317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OS Kernel Virtualization </a:t>
              </a:r>
            </a:p>
            <a:p>
              <a:pPr algn="ctr"/>
              <a:r>
                <a:rPr lang="en-US" sz="1100" dirty="0"/>
                <a:t>Container Daemon (</a:t>
              </a:r>
              <a:r>
                <a:rPr lang="en-US" sz="1100" dirty="0" err="1"/>
                <a:t>containerd</a:t>
              </a:r>
              <a:r>
                <a:rPr lang="en-US" sz="1100" dirty="0"/>
                <a:t>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C3645A-19A4-704C-B595-1554A3B6B433}"/>
                </a:ext>
              </a:extLst>
            </p:cNvPr>
            <p:cNvSpPr/>
            <p:nvPr/>
          </p:nvSpPr>
          <p:spPr>
            <a:xfrm>
              <a:off x="1198592" y="3909844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05722FB-01FF-BF44-A4A8-62ED8A95A70B}"/>
                </a:ext>
              </a:extLst>
            </p:cNvPr>
            <p:cNvSpPr/>
            <p:nvPr/>
          </p:nvSpPr>
          <p:spPr>
            <a:xfrm>
              <a:off x="2369893" y="3545155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0CD3BEC-A91E-DC45-ABE3-C82FED102CC7}"/>
                </a:ext>
              </a:extLst>
            </p:cNvPr>
            <p:cNvSpPr/>
            <p:nvPr/>
          </p:nvSpPr>
          <p:spPr>
            <a:xfrm>
              <a:off x="3556679" y="3545155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C6DD11F-59A4-774B-95A4-AA613954BA92}"/>
                </a:ext>
              </a:extLst>
            </p:cNvPr>
            <p:cNvSpPr/>
            <p:nvPr/>
          </p:nvSpPr>
          <p:spPr>
            <a:xfrm>
              <a:off x="2385180" y="2718660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Mariadb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47A88F-D20E-F04C-BDB9-65EB4029809D}"/>
                </a:ext>
              </a:extLst>
            </p:cNvPr>
            <p:cNvSpPr/>
            <p:nvPr/>
          </p:nvSpPr>
          <p:spPr>
            <a:xfrm>
              <a:off x="1233135" y="3298516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440553D-5735-AC45-A495-2CC5E79FB43E}"/>
                </a:ext>
              </a:extLst>
            </p:cNvPr>
            <p:cNvSpPr/>
            <p:nvPr/>
          </p:nvSpPr>
          <p:spPr>
            <a:xfrm>
              <a:off x="1563411" y="3290964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4FE17E3-95AB-6748-A339-D93BFC5C2F09}"/>
                </a:ext>
              </a:extLst>
            </p:cNvPr>
            <p:cNvSpPr/>
            <p:nvPr/>
          </p:nvSpPr>
          <p:spPr>
            <a:xfrm>
              <a:off x="3553620" y="2718660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F727C2-A4A3-074D-B461-88B838AB9E39}"/>
                </a:ext>
              </a:extLst>
            </p:cNvPr>
            <p:cNvSpPr/>
            <p:nvPr/>
          </p:nvSpPr>
          <p:spPr>
            <a:xfrm>
              <a:off x="3878228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Drupal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6751F19-7740-FC4E-9EA4-9BB6F8C3A28B}"/>
                </a:ext>
              </a:extLst>
            </p:cNvPr>
            <p:cNvSpPr/>
            <p:nvPr/>
          </p:nvSpPr>
          <p:spPr>
            <a:xfrm>
              <a:off x="4219821" y="2713291"/>
              <a:ext cx="289999" cy="831864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farmOS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97D3EDE-6A63-5A42-97CB-9A71600D140E}"/>
                </a:ext>
              </a:extLst>
            </p:cNvPr>
            <p:cNvSpPr/>
            <p:nvPr/>
          </p:nvSpPr>
          <p:spPr>
            <a:xfrm>
              <a:off x="4743465" y="3539786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E2950-C7C3-F24A-AC76-46CB5CD2D184}"/>
                </a:ext>
              </a:extLst>
            </p:cNvPr>
            <p:cNvSpPr/>
            <p:nvPr/>
          </p:nvSpPr>
          <p:spPr>
            <a:xfrm>
              <a:off x="4758752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phpMyAdmin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71EDC4E-30A2-E94E-8FF7-6421FA6C32EA}"/>
                </a:ext>
              </a:extLst>
            </p:cNvPr>
            <p:cNvSpPr/>
            <p:nvPr/>
          </p:nvSpPr>
          <p:spPr>
            <a:xfrm>
              <a:off x="5925158" y="3544743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783ADF9-BEC4-004B-ABA6-618D7F26DDA6}"/>
                </a:ext>
              </a:extLst>
            </p:cNvPr>
            <p:cNvSpPr/>
            <p:nvPr/>
          </p:nvSpPr>
          <p:spPr>
            <a:xfrm>
              <a:off x="5940445" y="2718248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Theia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68D9BD-B695-9E4E-9FA5-9332F791B7F4}"/>
                </a:ext>
              </a:extLst>
            </p:cNvPr>
            <p:cNvSpPr/>
            <p:nvPr/>
          </p:nvSpPr>
          <p:spPr>
            <a:xfrm>
              <a:off x="5080133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A6DF7EA-0F8B-B54C-A984-D3AB4C99F48A}"/>
                </a:ext>
              </a:extLst>
            </p:cNvPr>
            <p:cNvSpPr/>
            <p:nvPr/>
          </p:nvSpPr>
          <p:spPr>
            <a:xfrm>
              <a:off x="6261826" y="2716509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9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A13 – 1 week</a:t>
            </a:r>
          </a:p>
          <a:p>
            <a:pPr lvl="1"/>
            <a:r>
              <a:rPr lang="en-US" sz="18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Readings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2052</TotalTime>
  <Words>934</Words>
  <Application>Microsoft Macintosh PowerPoint</Application>
  <PresentationFormat>On-screen Show (16:9)</PresentationFormat>
  <Paragraphs>181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13 –FarmData2 Developer Installation</vt:lpstr>
      <vt:lpstr>FarmData2</vt:lpstr>
      <vt:lpstr>Terminology: Plantings</vt:lpstr>
      <vt:lpstr>Terminology: Beds, Rows, Bed Feet, Row Feet</vt:lpstr>
      <vt:lpstr>FarmData2 Demo</vt:lpstr>
      <vt:lpstr>FarmData2 Technology</vt:lpstr>
      <vt:lpstr>docker / docker-compose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53</cp:revision>
  <dcterms:created xsi:type="dcterms:W3CDTF">2020-11-16T20:41:40Z</dcterms:created>
  <dcterms:modified xsi:type="dcterms:W3CDTF">2021-12-01T14:03:32Z</dcterms:modified>
</cp:coreProperties>
</file>